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5" r:id="rId5"/>
    <p:sldId id="264" r:id="rId6"/>
    <p:sldId id="260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 autoAdjust="0"/>
    <p:restoredTop sz="93582" autoAdjust="0"/>
  </p:normalViewPr>
  <p:slideViewPr>
    <p:cSldViewPr snapToGrid="0" snapToObjects="1">
      <p:cViewPr>
        <p:scale>
          <a:sx n="50" d="100"/>
          <a:sy n="50" d="100"/>
        </p:scale>
        <p:origin x="96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90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748558"/>
            <a:ext cx="629412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fa-IR" sz="72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Photo Compression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195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fa-IR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Professor R. Ghaderi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195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fa-IR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  </a:t>
            </a: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Seyed Mohammad Sajadi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A5ADE0-1FF7-C4F1-583F-505D4C4B4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" t="-78" r="4649" b="78"/>
          <a:stretch/>
        </p:blipFill>
        <p:spPr>
          <a:xfrm>
            <a:off x="0" y="-1"/>
            <a:ext cx="629412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75526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52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755267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34061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Photo preparation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23" y="1341358"/>
            <a:ext cx="4269016" cy="639579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849" y="1341359"/>
            <a:ext cx="4269016" cy="63957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621167" y="907887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0081E9-BA17-2AE1-C863-A20156778F3C}"/>
              </a:ext>
            </a:extLst>
          </p:cNvPr>
          <p:cNvCxnSpPr/>
          <p:nvPr/>
        </p:nvCxnSpPr>
        <p:spPr>
          <a:xfrm>
            <a:off x="5970494" y="4518212"/>
            <a:ext cx="227703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C54C02-8390-D752-15BD-94E3CDF03E64}"/>
              </a:ext>
            </a:extLst>
          </p:cNvPr>
          <p:cNvSpPr txBox="1"/>
          <p:nvPr/>
        </p:nvSpPr>
        <p:spPr>
          <a:xfrm>
            <a:off x="5970494" y="3747248"/>
            <a:ext cx="2277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Gray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638901"/>
            <a:ext cx="7193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The parameters for training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3666530"/>
            <a:ext cx="10554414" cy="1924050"/>
          </a:xfrm>
          <a:prstGeom prst="roundRect">
            <a:avLst>
              <a:gd name="adj" fmla="val 5197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51804" y="3680341"/>
            <a:ext cx="10526792" cy="11703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274213" y="3821192"/>
            <a:ext cx="292036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Max Iter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46539" y="3821192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Hidden Layer Sizes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15055" y="3821192"/>
            <a:ext cx="123229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Test Size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99313" y="3821192"/>
            <a:ext cx="1657112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Random State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051804" y="4850725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274213" y="4991576"/>
            <a:ext cx="292036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5000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646539" y="4991576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400,200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015055" y="4991576"/>
            <a:ext cx="12322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0.05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99313" y="4991576"/>
            <a:ext cx="165711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-1"/>
            <a:ext cx="14630400" cy="5144773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1" y="0"/>
            <a:ext cx="14630400" cy="836167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1146909" y="670679"/>
            <a:ext cx="3110746" cy="303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8x8 box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9D105A-C684-0DE5-3817-566FCACA6F4F}"/>
              </a:ext>
            </a:extLst>
          </p:cNvPr>
          <p:cNvCxnSpPr>
            <a:cxnSpLocks/>
          </p:cNvCxnSpPr>
          <p:nvPr/>
        </p:nvCxnSpPr>
        <p:spPr>
          <a:xfrm>
            <a:off x="8151839" y="41148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397CF4-4589-F981-4E25-04D4DE65FC58}"/>
              </a:ext>
            </a:extLst>
          </p:cNvPr>
          <p:cNvSpPr txBox="1"/>
          <p:nvPr/>
        </p:nvSpPr>
        <p:spPr>
          <a:xfrm>
            <a:off x="3579812" y="3202124"/>
            <a:ext cx="14102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Compress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img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B2632-1F1E-3EE1-F857-08E2FFAD5064}"/>
              </a:ext>
            </a:extLst>
          </p:cNvPr>
          <p:cNvSpPr txBox="1"/>
          <p:nvPr/>
        </p:nvSpPr>
        <p:spPr>
          <a:xfrm>
            <a:off x="8024909" y="3304379"/>
            <a:ext cx="34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with </a:t>
            </a:r>
            <a:endParaRPr lang="fa-I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AE959-39ED-1598-4185-F65A894CE5B6}"/>
              </a:ext>
            </a:extLst>
          </p:cNvPr>
          <p:cNvCxnSpPr>
            <a:cxnSpLocks/>
          </p:cNvCxnSpPr>
          <p:nvPr/>
        </p:nvCxnSpPr>
        <p:spPr>
          <a:xfrm>
            <a:off x="3608781" y="41021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0" y="1700785"/>
            <a:ext cx="2907964" cy="43566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18" y="1753505"/>
            <a:ext cx="2907964" cy="435667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034" y="683647"/>
            <a:ext cx="4398085" cy="65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-1"/>
            <a:ext cx="14630400" cy="5144773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1" y="0"/>
            <a:ext cx="14630400" cy="836167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1146909" y="670679"/>
            <a:ext cx="3110746" cy="303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16x16 box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9D105A-C684-0DE5-3817-566FCACA6F4F}"/>
              </a:ext>
            </a:extLst>
          </p:cNvPr>
          <p:cNvCxnSpPr>
            <a:cxnSpLocks/>
          </p:cNvCxnSpPr>
          <p:nvPr/>
        </p:nvCxnSpPr>
        <p:spPr>
          <a:xfrm>
            <a:off x="8151839" y="41148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397CF4-4589-F981-4E25-04D4DE65FC58}"/>
              </a:ext>
            </a:extLst>
          </p:cNvPr>
          <p:cNvSpPr txBox="1"/>
          <p:nvPr/>
        </p:nvSpPr>
        <p:spPr>
          <a:xfrm>
            <a:off x="3579812" y="3202124"/>
            <a:ext cx="14102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Compress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img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B2632-1F1E-3EE1-F857-08E2FFAD5064}"/>
              </a:ext>
            </a:extLst>
          </p:cNvPr>
          <p:cNvSpPr txBox="1"/>
          <p:nvPr/>
        </p:nvSpPr>
        <p:spPr>
          <a:xfrm>
            <a:off x="8024909" y="3304379"/>
            <a:ext cx="34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with </a:t>
            </a:r>
            <a:endParaRPr lang="fa-I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AE959-39ED-1598-4185-F65A894CE5B6}"/>
              </a:ext>
            </a:extLst>
          </p:cNvPr>
          <p:cNvCxnSpPr>
            <a:cxnSpLocks/>
          </p:cNvCxnSpPr>
          <p:nvPr/>
        </p:nvCxnSpPr>
        <p:spPr>
          <a:xfrm>
            <a:off x="3608781" y="41021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6" y="1778473"/>
            <a:ext cx="2907963" cy="4356679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946" y="1778473"/>
            <a:ext cx="2907963" cy="4356678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457" y="974512"/>
            <a:ext cx="4266649" cy="63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-1"/>
            <a:ext cx="14630400" cy="5144773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1" y="0"/>
            <a:ext cx="14630400" cy="836167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1146909" y="670679"/>
            <a:ext cx="3110746" cy="303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32x32 box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046" y="1317010"/>
            <a:ext cx="4068762" cy="604485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06" y="1768352"/>
            <a:ext cx="2914720" cy="436680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87" y="1768352"/>
            <a:ext cx="2914719" cy="4366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9D105A-C684-0DE5-3817-566FCACA6F4F}"/>
              </a:ext>
            </a:extLst>
          </p:cNvPr>
          <p:cNvCxnSpPr>
            <a:cxnSpLocks/>
          </p:cNvCxnSpPr>
          <p:nvPr/>
        </p:nvCxnSpPr>
        <p:spPr>
          <a:xfrm>
            <a:off x="8151839" y="41148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397CF4-4589-F981-4E25-04D4DE65FC58}"/>
              </a:ext>
            </a:extLst>
          </p:cNvPr>
          <p:cNvSpPr txBox="1"/>
          <p:nvPr/>
        </p:nvSpPr>
        <p:spPr>
          <a:xfrm>
            <a:off x="3579812" y="3202124"/>
            <a:ext cx="14102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Compress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img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B2632-1F1E-3EE1-F857-08E2FFAD5064}"/>
              </a:ext>
            </a:extLst>
          </p:cNvPr>
          <p:cNvSpPr txBox="1"/>
          <p:nvPr/>
        </p:nvSpPr>
        <p:spPr>
          <a:xfrm>
            <a:off x="7942916" y="3236530"/>
            <a:ext cx="34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with </a:t>
            </a:r>
            <a:endParaRPr lang="fa-I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8AE959-39ED-1598-4185-F65A894CE5B6}"/>
              </a:ext>
            </a:extLst>
          </p:cNvPr>
          <p:cNvCxnSpPr>
            <a:cxnSpLocks/>
          </p:cNvCxnSpPr>
          <p:nvPr/>
        </p:nvCxnSpPr>
        <p:spPr>
          <a:xfrm>
            <a:off x="3608781" y="4102100"/>
            <a:ext cx="1297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294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27294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4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7294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65287" y="211216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Final Result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065287" y="3139797"/>
            <a:ext cx="10554414" cy="2977515"/>
          </a:xfrm>
          <a:prstGeom prst="roundRect">
            <a:avLst>
              <a:gd name="adj" fmla="val 335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79098" y="3153608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301507" y="3294459"/>
            <a:ext cx="292036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Framing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73833" y="3294459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8 x 8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42349" y="3294459"/>
            <a:ext cx="12322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16 x 16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726607" y="3294459"/>
            <a:ext cx="165711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32 x 32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079098" y="3879652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301507" y="4020503"/>
            <a:ext cx="292036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Smaller Framing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673833" y="4020503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 x 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042349" y="4020503"/>
            <a:ext cx="12322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 x 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726607" y="4020503"/>
            <a:ext cx="165711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8 x 8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2079098" y="4605695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301507" y="4746546"/>
            <a:ext cx="292036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Samples Number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673833" y="4746546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4000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042349" y="4746546"/>
            <a:ext cx="12322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2000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726607" y="4746546"/>
            <a:ext cx="165711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1000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079098" y="5331738"/>
            <a:ext cx="10526792" cy="7717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301507" y="5472589"/>
            <a:ext cx="2920365" cy="490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dirty="0">
                <a:solidFill>
                  <a:srgbClr val="EBECEF"/>
                </a:solidFill>
                <a:highlight>
                  <a:srgbClr val="181E34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PSNR (dB)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73833" y="5472589"/>
            <a:ext cx="291655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33.97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9042349" y="5472589"/>
            <a:ext cx="12322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33.87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726607" y="5472589"/>
            <a:ext cx="165711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32.22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58842" y="3420427"/>
            <a:ext cx="6370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Thank for your patience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108</Words>
  <Application>Microsoft Office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Seyed Mohammad Sajadi</cp:lastModifiedBy>
  <cp:revision>6</cp:revision>
  <dcterms:created xsi:type="dcterms:W3CDTF">2024-01-29T21:50:13Z</dcterms:created>
  <dcterms:modified xsi:type="dcterms:W3CDTF">2024-01-29T22:13:22Z</dcterms:modified>
</cp:coreProperties>
</file>